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5" d="100"/>
          <a:sy n="75" d="100"/>
        </p:scale>
        <p:origin x="54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5C10F-765E-4429-9F31-FBFA8C48EB0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55FFF-5778-4917-A687-B5AFC8435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471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5C10F-765E-4429-9F31-FBFA8C48EB0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55FFF-5778-4917-A687-B5AFC8435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494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5C10F-765E-4429-9F31-FBFA8C48EB0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55FFF-5778-4917-A687-B5AFC8435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8851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5C10F-765E-4429-9F31-FBFA8C48EB0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55FFF-5778-4917-A687-B5AFC8435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139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5C10F-765E-4429-9F31-FBFA8C48EB0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55FFF-5778-4917-A687-B5AFC8435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425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5C10F-765E-4429-9F31-FBFA8C48EB0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55FFF-5778-4917-A687-B5AFC8435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433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5C10F-765E-4429-9F31-FBFA8C48EB0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55FFF-5778-4917-A687-B5AFC8435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526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5C10F-765E-4429-9F31-FBFA8C48EB0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55FFF-5778-4917-A687-B5AFC8435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625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5C10F-765E-4429-9F31-FBFA8C48EB0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55FFF-5778-4917-A687-B5AFC8435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796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5C10F-765E-4429-9F31-FBFA8C48EB0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55FFF-5778-4917-A687-B5AFC8435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308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5C10F-765E-4429-9F31-FBFA8C48EB0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B55FFF-5778-4917-A687-B5AFC8435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4747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D5C10F-765E-4429-9F31-FBFA8C48EB0C}" type="datetimeFigureOut">
              <a:rPr lang="en-US" smtClean="0"/>
              <a:t>5/2/2023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B55FFF-5778-4917-A687-B5AFC8435F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562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AC3DA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3825"/>
            <a:ext cx="12192000" cy="661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09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Shwetha Yadav G S</dc:creator>
  <cp:lastModifiedBy>Shwetha Yadav G S</cp:lastModifiedBy>
  <cp:revision>2</cp:revision>
  <dcterms:created xsi:type="dcterms:W3CDTF">2023-05-02T06:31:50Z</dcterms:created>
  <dcterms:modified xsi:type="dcterms:W3CDTF">2023-05-02T06:32:20Z</dcterms:modified>
</cp:coreProperties>
</file>

<file path=docProps/thumbnail.jpeg>
</file>